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changesInfos/changesInfo1.xml" ContentType="application/vnd.ms-powerpoint.changes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4"/>
    <p:sldMasterId id="2147483658" r:id="rId5"/>
    <p:sldMasterId id="2147483663" r:id="rId6"/>
  </p:sldMasterIdLst>
  <p:notesMasterIdLst>
    <p:notesMasterId r:id="rId27"/>
  </p:notesMasterIdLst>
  <p:sldIdLst>
    <p:sldId id="257" r:id="rId7"/>
    <p:sldId id="264" r:id="rId8"/>
    <p:sldId id="260" r:id="rId9"/>
    <p:sldId id="285" r:id="rId10"/>
    <p:sldId id="286" r:id="rId11"/>
    <p:sldId id="282" r:id="rId12"/>
    <p:sldId id="299" r:id="rId13"/>
    <p:sldId id="300" r:id="rId14"/>
    <p:sldId id="301" r:id="rId15"/>
    <p:sldId id="302" r:id="rId16"/>
    <p:sldId id="298" r:id="rId17"/>
    <p:sldId id="287" r:id="rId18"/>
    <p:sldId id="288" r:id="rId19"/>
    <p:sldId id="289" r:id="rId20"/>
    <p:sldId id="294" r:id="rId21"/>
    <p:sldId id="290" r:id="rId22"/>
    <p:sldId id="291" r:id="rId23"/>
    <p:sldId id="295" r:id="rId24"/>
    <p:sldId id="296" r:id="rId25"/>
    <p:sldId id="297" r:id="rId26"/>
  </p:sldIdLst>
  <p:sldSz cx="12192000" cy="6858000"/>
  <p:notesSz cx="6858000" cy="9144000"/>
  <p:embeddedFontLst>
    <p:embeddedFont>
      <p:font typeface="Archivo" pitchFamily="2" charset="77"/>
      <p:regular r:id="rId28"/>
      <p:bold r:id="rId29"/>
      <p:italic r:id="rId30"/>
      <p:boldItalic r:id="rId31"/>
    </p:embeddedFont>
    <p:embeddedFont>
      <p:font typeface="Fira Sans" panose="020B0503050000020004" pitchFamily="34" charset="0"/>
      <p:regular r:id="rId32"/>
      <p:bold r:id="rId33"/>
      <p:italic r:id="rId34"/>
      <p:boldItalic r:id="rId35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http://customooxmlschemas.google.com/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43" roundtripDataSignature="AMtx7mhjr32BpnRiRZ+7da9LXxDrcTduVg==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DF904C54-B150-947D-15FA-66C5725F8225}" name="Gilliane PRUVOST" initials="GP" userId="S::gilliane.pruvost@etyo.com::4efd2beb-7769-4cc6-88da-b3dd82b2d6bf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82A52992-48EB-40F8-A00F-CDC656958FCA}">
  <a:tblStyle styleId="{82A52992-48EB-40F8-A00F-CDC656958FCA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/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1034"/>
    <p:restoredTop sz="95676"/>
  </p:normalViewPr>
  <p:slideViewPr>
    <p:cSldViewPr snapToGrid="0">
      <p:cViewPr varScale="1">
        <p:scale>
          <a:sx n="105" d="100"/>
          <a:sy n="105" d="100"/>
        </p:scale>
        <p:origin x="392" y="1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7.xml"/><Relationship Id="rId18" Type="http://schemas.openxmlformats.org/officeDocument/2006/relationships/slide" Target="slides/slide12.xml"/><Relationship Id="rId26" Type="http://schemas.openxmlformats.org/officeDocument/2006/relationships/slide" Target="slides/slide20.xml"/><Relationship Id="rId21" Type="http://schemas.openxmlformats.org/officeDocument/2006/relationships/slide" Target="slides/slide15.xml"/><Relationship Id="rId34" Type="http://schemas.openxmlformats.org/officeDocument/2006/relationships/font" Target="fonts/font7.fntdata"/><Relationship Id="rId47" Type="http://schemas.openxmlformats.org/officeDocument/2006/relationships/tableStyles" Target="tableStyles.xml"/><Relationship Id="rId7" Type="http://schemas.openxmlformats.org/officeDocument/2006/relationships/slide" Target="slides/slide1.xml"/><Relationship Id="rId2" Type="http://schemas.openxmlformats.org/officeDocument/2006/relationships/customXml" Target="../customXml/item2.xml"/><Relationship Id="rId16" Type="http://schemas.openxmlformats.org/officeDocument/2006/relationships/slide" Target="slides/slide10.xml"/><Relationship Id="rId20" Type="http://schemas.openxmlformats.org/officeDocument/2006/relationships/slide" Target="slides/slide14.xml"/><Relationship Id="rId29" Type="http://schemas.openxmlformats.org/officeDocument/2006/relationships/font" Target="fonts/font2.fntdata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24" Type="http://schemas.openxmlformats.org/officeDocument/2006/relationships/slide" Target="slides/slide18.xml"/><Relationship Id="rId32" Type="http://schemas.openxmlformats.org/officeDocument/2006/relationships/font" Target="fonts/font5.fntdata"/><Relationship Id="rId45" Type="http://schemas.openxmlformats.org/officeDocument/2006/relationships/viewProps" Target="viewProps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9.xml"/><Relationship Id="rId23" Type="http://schemas.openxmlformats.org/officeDocument/2006/relationships/slide" Target="slides/slide17.xml"/><Relationship Id="rId28" Type="http://schemas.openxmlformats.org/officeDocument/2006/relationships/font" Target="fonts/font1.fntdata"/><Relationship Id="rId49" Type="http://schemas.microsoft.com/office/2018/10/relationships/authors" Target="authors.xml"/><Relationship Id="rId10" Type="http://schemas.openxmlformats.org/officeDocument/2006/relationships/slide" Target="slides/slide4.xml"/><Relationship Id="rId19" Type="http://schemas.openxmlformats.org/officeDocument/2006/relationships/slide" Target="slides/slide13.xml"/><Relationship Id="rId31" Type="http://schemas.openxmlformats.org/officeDocument/2006/relationships/font" Target="fonts/font4.fntdata"/><Relationship Id="rId44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slide" Target="slides/slide8.xml"/><Relationship Id="rId22" Type="http://schemas.openxmlformats.org/officeDocument/2006/relationships/slide" Target="slides/slide16.xml"/><Relationship Id="rId27" Type="http://schemas.openxmlformats.org/officeDocument/2006/relationships/notesMaster" Target="notesMasters/notesMaster1.xml"/><Relationship Id="rId30" Type="http://schemas.openxmlformats.org/officeDocument/2006/relationships/font" Target="fonts/font3.fntdata"/><Relationship Id="rId35" Type="http://schemas.openxmlformats.org/officeDocument/2006/relationships/font" Target="fonts/font8.fntdata"/><Relationship Id="rId43" Type="http://customschemas.google.com/relationships/presentationmetadata" Target="metadata"/><Relationship Id="rId48" Type="http://schemas.microsoft.com/office/2016/11/relationships/changesInfo" Target="changesInfos/changesInfo1.xml"/><Relationship Id="rId8" Type="http://schemas.openxmlformats.org/officeDocument/2006/relationships/slide" Target="slides/slide2.xml"/><Relationship Id="rId3" Type="http://schemas.openxmlformats.org/officeDocument/2006/relationships/customXml" Target="../customXml/item3.xml"/><Relationship Id="rId12" Type="http://schemas.openxmlformats.org/officeDocument/2006/relationships/slide" Target="slides/slide6.xml"/><Relationship Id="rId17" Type="http://schemas.openxmlformats.org/officeDocument/2006/relationships/slide" Target="slides/slide11.xml"/><Relationship Id="rId25" Type="http://schemas.openxmlformats.org/officeDocument/2006/relationships/slide" Target="slides/slide19.xml"/><Relationship Id="rId33" Type="http://schemas.openxmlformats.org/officeDocument/2006/relationships/font" Target="fonts/font6.fntdata"/><Relationship Id="rId46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maury Graux" userId="92b37e86-33bb-49ff-869d-e8f1dba693d6" providerId="ADAL" clId="{D8B3F23C-353A-A440-88C9-76C240774424}"/>
    <pc:docChg chg="undo redo custSel addSld delSld modSld">
      <pc:chgData name="Amaury Graux" userId="92b37e86-33bb-49ff-869d-e8f1dba693d6" providerId="ADAL" clId="{D8B3F23C-353A-A440-88C9-76C240774424}" dt="2024-07-08T09:46:17.216" v="232" actId="20577"/>
      <pc:docMkLst>
        <pc:docMk/>
      </pc:docMkLst>
      <pc:sldChg chg="modSp mod">
        <pc:chgData name="Amaury Graux" userId="92b37e86-33bb-49ff-869d-e8f1dba693d6" providerId="ADAL" clId="{D8B3F23C-353A-A440-88C9-76C240774424}" dt="2024-07-08T09:35:10.313" v="69" actId="20577"/>
        <pc:sldMkLst>
          <pc:docMk/>
          <pc:sldMk cId="0" sldId="257"/>
        </pc:sldMkLst>
      </pc:sldChg>
      <pc:sldChg chg="modSp mod delCm">
        <pc:chgData name="Amaury Graux" userId="92b37e86-33bb-49ff-869d-e8f1dba693d6" providerId="ADAL" clId="{D8B3F23C-353A-A440-88C9-76C240774424}" dt="2024-07-08T09:43:24.755" v="136" actId="20577"/>
        <pc:sldMkLst>
          <pc:docMk/>
          <pc:sldMk cId="2120010343" sldId="260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del">
              <pc226:chgData name="Amaury Graux" userId="92b37e86-33bb-49ff-869d-e8f1dba693d6" providerId="ADAL" clId="{D8B3F23C-353A-A440-88C9-76C240774424}" dt="2024-07-08T09:35:26.248" v="70"/>
              <pc2:cmMkLst xmlns:pc2="http://schemas.microsoft.com/office/powerpoint/2019/9/main/command">
                <pc:docMk/>
                <pc:sldMk cId="2120010343" sldId="260"/>
                <pc2:cmMk id="{06DC2398-AAAD-7941-8ED8-31E5E4F265B2}"/>
              </pc2:cmMkLst>
            </pc226:cmChg>
          </p:ext>
        </pc:extLst>
      </pc:sldChg>
      <pc:sldChg chg="modSp mod">
        <pc:chgData name="Amaury Graux" userId="92b37e86-33bb-49ff-869d-e8f1dba693d6" providerId="ADAL" clId="{D8B3F23C-353A-A440-88C9-76C240774424}" dt="2024-07-08T09:44:01.558" v="159" actId="20577"/>
        <pc:sldMkLst>
          <pc:docMk/>
          <pc:sldMk cId="0" sldId="264"/>
        </pc:sldMkLst>
      </pc:sldChg>
      <pc:sldChg chg="modSp mod">
        <pc:chgData name="Amaury Graux" userId="92b37e86-33bb-49ff-869d-e8f1dba693d6" providerId="ADAL" clId="{D8B3F23C-353A-A440-88C9-76C240774424}" dt="2024-07-08T09:44:14.411" v="173" actId="20577"/>
        <pc:sldMkLst>
          <pc:docMk/>
          <pc:sldMk cId="1681297250" sldId="282"/>
        </pc:sldMkLst>
      </pc:sldChg>
      <pc:sldChg chg="delCm">
        <pc:chgData name="Amaury Graux" userId="92b37e86-33bb-49ff-869d-e8f1dba693d6" providerId="ADAL" clId="{D8B3F23C-353A-A440-88C9-76C240774424}" dt="2024-07-08T09:35:30.796" v="71"/>
        <pc:sldMkLst>
          <pc:docMk/>
          <pc:sldMk cId="2618203553" sldId="285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del">
              <pc226:chgData name="Amaury Graux" userId="92b37e86-33bb-49ff-869d-e8f1dba693d6" providerId="ADAL" clId="{D8B3F23C-353A-A440-88C9-76C240774424}" dt="2024-07-08T09:35:30.796" v="71"/>
              <pc2:cmMkLst xmlns:pc2="http://schemas.microsoft.com/office/powerpoint/2019/9/main/command">
                <pc:docMk/>
                <pc:sldMk cId="2618203553" sldId="285"/>
                <pc2:cmMk id="{47365E21-FEBF-284E-A0A3-A478374B1F2F}"/>
              </pc2:cmMkLst>
            </pc226:cmChg>
          </p:ext>
        </pc:extLst>
      </pc:sldChg>
      <pc:sldChg chg="delCm">
        <pc:chgData name="Amaury Graux" userId="92b37e86-33bb-49ff-869d-e8f1dba693d6" providerId="ADAL" clId="{D8B3F23C-353A-A440-88C9-76C240774424}" dt="2024-07-08T09:35:35.775" v="72"/>
        <pc:sldMkLst>
          <pc:docMk/>
          <pc:sldMk cId="1448994585" sldId="286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del">
              <pc226:chgData name="Amaury Graux" userId="92b37e86-33bb-49ff-869d-e8f1dba693d6" providerId="ADAL" clId="{D8B3F23C-353A-A440-88C9-76C240774424}" dt="2024-07-08T09:35:35.775" v="72"/>
              <pc2:cmMkLst xmlns:pc2="http://schemas.microsoft.com/office/powerpoint/2019/9/main/command">
                <pc:docMk/>
                <pc:sldMk cId="1448994585" sldId="286"/>
                <pc2:cmMk id="{C61406CE-0478-6747-AD3F-2F70D5E4D3C5}"/>
              </pc2:cmMkLst>
            </pc226:cmChg>
          </p:ext>
        </pc:extLst>
      </pc:sldChg>
      <pc:sldChg chg="delCm">
        <pc:chgData name="Amaury Graux" userId="92b37e86-33bb-49ff-869d-e8f1dba693d6" providerId="ADAL" clId="{D8B3F23C-353A-A440-88C9-76C240774424}" dt="2024-07-08T09:35:43.512" v="73"/>
        <pc:sldMkLst>
          <pc:docMk/>
          <pc:sldMk cId="3491931262" sldId="287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del">
              <pc226:chgData name="Amaury Graux" userId="92b37e86-33bb-49ff-869d-e8f1dba693d6" providerId="ADAL" clId="{D8B3F23C-353A-A440-88C9-76C240774424}" dt="2024-07-08T09:35:43.512" v="73"/>
              <pc2:cmMkLst xmlns:pc2="http://schemas.microsoft.com/office/powerpoint/2019/9/main/command">
                <pc:docMk/>
                <pc:sldMk cId="3491931262" sldId="287"/>
                <pc2:cmMk id="{01682FAF-AEAA-FC4F-993A-95D35725EAE5}"/>
              </pc2:cmMkLst>
            </pc226:cmChg>
          </p:ext>
        </pc:extLst>
      </pc:sldChg>
      <pc:sldChg chg="delCm">
        <pc:chgData name="Amaury Graux" userId="92b37e86-33bb-49ff-869d-e8f1dba693d6" providerId="ADAL" clId="{D8B3F23C-353A-A440-88C9-76C240774424}" dt="2024-07-08T09:35:49.090" v="74"/>
        <pc:sldMkLst>
          <pc:docMk/>
          <pc:sldMk cId="1045348701" sldId="288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del">
              <pc226:chgData name="Amaury Graux" userId="92b37e86-33bb-49ff-869d-e8f1dba693d6" providerId="ADAL" clId="{D8B3F23C-353A-A440-88C9-76C240774424}" dt="2024-07-08T09:35:49.090" v="74"/>
              <pc2:cmMkLst xmlns:pc2="http://schemas.microsoft.com/office/powerpoint/2019/9/main/command">
                <pc:docMk/>
                <pc:sldMk cId="1045348701" sldId="288"/>
                <pc2:cmMk id="{7B5B67D9-1485-334B-8BB2-D7F81B82E317}"/>
              </pc2:cmMkLst>
            </pc226:cmChg>
          </p:ext>
        </pc:extLst>
      </pc:sldChg>
      <pc:sldChg chg="add del">
        <pc:chgData name="Amaury Graux" userId="92b37e86-33bb-49ff-869d-e8f1dba693d6" providerId="ADAL" clId="{D8B3F23C-353A-A440-88C9-76C240774424}" dt="2024-07-08T09:39:54.050" v="93"/>
        <pc:sldMkLst>
          <pc:docMk/>
          <pc:sldMk cId="727827691" sldId="289"/>
        </pc:sldMkLst>
      </pc:sldChg>
      <pc:sldChg chg="modSp add mod">
        <pc:chgData name="Amaury Graux" userId="92b37e86-33bb-49ff-869d-e8f1dba693d6" providerId="ADAL" clId="{D8B3F23C-353A-A440-88C9-76C240774424}" dt="2024-07-08T09:40:48.378" v="124" actId="20577"/>
        <pc:sldMkLst>
          <pc:docMk/>
          <pc:sldMk cId="3608287052" sldId="289"/>
        </pc:sldMkLst>
      </pc:sldChg>
      <pc:sldChg chg="add del">
        <pc:chgData name="Amaury Graux" userId="92b37e86-33bb-49ff-869d-e8f1dba693d6" providerId="ADAL" clId="{D8B3F23C-353A-A440-88C9-76C240774424}" dt="2024-07-08T09:39:54.050" v="93"/>
        <pc:sldMkLst>
          <pc:docMk/>
          <pc:sldMk cId="3237850169" sldId="290"/>
        </pc:sldMkLst>
      </pc:sldChg>
      <pc:sldChg chg="modSp add mod">
        <pc:chgData name="Amaury Graux" userId="92b37e86-33bb-49ff-869d-e8f1dba693d6" providerId="ADAL" clId="{D8B3F23C-353A-A440-88C9-76C240774424}" dt="2024-07-08T09:44:38.483" v="213" actId="20577"/>
        <pc:sldMkLst>
          <pc:docMk/>
          <pc:sldMk cId="4203630743" sldId="290"/>
        </pc:sldMkLst>
      </pc:sldChg>
      <pc:sldChg chg="modSp add mod">
        <pc:chgData name="Amaury Graux" userId="92b37e86-33bb-49ff-869d-e8f1dba693d6" providerId="ADAL" clId="{D8B3F23C-353A-A440-88C9-76C240774424}" dt="2024-07-08T09:45:44.463" v="221" actId="20577"/>
        <pc:sldMkLst>
          <pc:docMk/>
          <pc:sldMk cId="2419233316" sldId="291"/>
        </pc:sldMkLst>
      </pc:sldChg>
      <pc:sldChg chg="add del">
        <pc:chgData name="Amaury Graux" userId="92b37e86-33bb-49ff-869d-e8f1dba693d6" providerId="ADAL" clId="{D8B3F23C-353A-A440-88C9-76C240774424}" dt="2024-07-08T09:39:54.050" v="93"/>
        <pc:sldMkLst>
          <pc:docMk/>
          <pc:sldMk cId="3679355729" sldId="291"/>
        </pc:sldMkLst>
      </pc:sldChg>
      <pc:sldChg chg="add del">
        <pc:chgData name="Amaury Graux" userId="92b37e86-33bb-49ff-869d-e8f1dba693d6" providerId="ADAL" clId="{D8B3F23C-353A-A440-88C9-76C240774424}" dt="2024-07-08T09:39:54.050" v="93"/>
        <pc:sldMkLst>
          <pc:docMk/>
          <pc:sldMk cId="847203541" sldId="292"/>
        </pc:sldMkLst>
      </pc:sldChg>
      <pc:sldChg chg="add del">
        <pc:chgData name="Amaury Graux" userId="92b37e86-33bb-49ff-869d-e8f1dba693d6" providerId="ADAL" clId="{D8B3F23C-353A-A440-88C9-76C240774424}" dt="2024-07-08T09:46:07.206" v="225" actId="2696"/>
        <pc:sldMkLst>
          <pc:docMk/>
          <pc:sldMk cId="1927955668" sldId="292"/>
        </pc:sldMkLst>
      </pc:sldChg>
      <pc:sldChg chg="add del">
        <pc:chgData name="Amaury Graux" userId="92b37e86-33bb-49ff-869d-e8f1dba693d6" providerId="ADAL" clId="{D8B3F23C-353A-A440-88C9-76C240774424}" dt="2024-07-08T09:46:07.220" v="226" actId="2696"/>
        <pc:sldMkLst>
          <pc:docMk/>
          <pc:sldMk cId="2969562453" sldId="293"/>
        </pc:sldMkLst>
      </pc:sldChg>
      <pc:sldChg chg="modSp add mod">
        <pc:chgData name="Amaury Graux" userId="92b37e86-33bb-49ff-869d-e8f1dba693d6" providerId="ADAL" clId="{D8B3F23C-353A-A440-88C9-76C240774424}" dt="2024-07-08T09:42:35.981" v="130" actId="20577"/>
        <pc:sldMkLst>
          <pc:docMk/>
          <pc:sldMk cId="1959747885" sldId="294"/>
        </pc:sldMkLst>
      </pc:sldChg>
      <pc:sldChg chg="modSp add mod">
        <pc:chgData name="Amaury Graux" userId="92b37e86-33bb-49ff-869d-e8f1dba693d6" providerId="ADAL" clId="{D8B3F23C-353A-A440-88C9-76C240774424}" dt="2024-07-08T09:46:11.383" v="228" actId="20577"/>
        <pc:sldMkLst>
          <pc:docMk/>
          <pc:sldMk cId="3504651932" sldId="295"/>
        </pc:sldMkLst>
      </pc:sldChg>
      <pc:sldChg chg="modSp add mod">
        <pc:chgData name="Amaury Graux" userId="92b37e86-33bb-49ff-869d-e8f1dba693d6" providerId="ADAL" clId="{D8B3F23C-353A-A440-88C9-76C240774424}" dt="2024-07-08T09:46:14.177" v="230" actId="20577"/>
        <pc:sldMkLst>
          <pc:docMk/>
          <pc:sldMk cId="1752181907" sldId="296"/>
        </pc:sldMkLst>
      </pc:sldChg>
      <pc:sldChg chg="modSp add mod">
        <pc:chgData name="Amaury Graux" userId="92b37e86-33bb-49ff-869d-e8f1dba693d6" providerId="ADAL" clId="{D8B3F23C-353A-A440-88C9-76C240774424}" dt="2024-07-08T09:46:17.216" v="232" actId="20577"/>
        <pc:sldMkLst>
          <pc:docMk/>
          <pc:sldMk cId="1703387411" sldId="297"/>
        </pc:sldMkLst>
      </pc:sldChg>
    </pc:docChg>
  </pc:docChgLst>
  <pc:docChgLst>
    <pc:chgData name="Colyne CORNU" userId="e9a5a2e3-35d3-43fe-8ce2-e274f2b7d4e4" providerId="ADAL" clId="{EC5E0DF3-3DB3-F74F-AF10-F9240B488157}"/>
    <pc:docChg chg="custSel modSld">
      <pc:chgData name="Colyne CORNU" userId="e9a5a2e3-35d3-43fe-8ce2-e274f2b7d4e4" providerId="ADAL" clId="{EC5E0DF3-3DB3-F74F-AF10-F9240B488157}" dt="2025-07-16T16:02:02.588" v="159" actId="20577"/>
      <pc:docMkLst>
        <pc:docMk/>
      </pc:docMkLst>
      <pc:sldChg chg="modSp mod">
        <pc:chgData name="Colyne CORNU" userId="e9a5a2e3-35d3-43fe-8ce2-e274f2b7d4e4" providerId="ADAL" clId="{EC5E0DF3-3DB3-F74F-AF10-F9240B488157}" dt="2025-07-16T16:02:02.588" v="159" actId="20577"/>
        <pc:sldMkLst>
          <pc:docMk/>
          <pc:sldMk cId="0" sldId="257"/>
        </pc:sldMkLst>
        <pc:spChg chg="mod">
          <ac:chgData name="Colyne CORNU" userId="e9a5a2e3-35d3-43fe-8ce2-e274f2b7d4e4" providerId="ADAL" clId="{EC5E0DF3-3DB3-F74F-AF10-F9240B488157}" dt="2025-07-16T16:02:02.588" v="159" actId="20577"/>
          <ac:spMkLst>
            <pc:docMk/>
            <pc:sldMk cId="0" sldId="257"/>
            <ac:spMk id="132" creationId="{00000000-0000-0000-0000-000000000000}"/>
          </ac:spMkLst>
        </pc:spChg>
      </pc:sldChg>
    </pc:docChg>
  </pc:docChgLst>
  <pc:docChgLst>
    <pc:chgData name="Amaury GRAUX" userId="92b37e86-33bb-49ff-869d-e8f1dba693d6" providerId="ADAL" clId="{1AEACE6E-76A0-194C-BACF-F006D858BF27}"/>
    <pc:docChg chg="undo custSel addSld delSld modSld sldOrd">
      <pc:chgData name="Amaury GRAUX" userId="92b37e86-33bb-49ff-869d-e8f1dba693d6" providerId="ADAL" clId="{1AEACE6E-76A0-194C-BACF-F006D858BF27}" dt="2024-08-20T15:05:00.944" v="53" actId="20577"/>
      <pc:docMkLst>
        <pc:docMk/>
      </pc:docMkLst>
      <pc:sldChg chg="add del">
        <pc:chgData name="Amaury GRAUX" userId="92b37e86-33bb-49ff-869d-e8f1dba693d6" providerId="ADAL" clId="{1AEACE6E-76A0-194C-BACF-F006D858BF27}" dt="2024-08-20T15:02:51.790" v="1"/>
        <pc:sldMkLst>
          <pc:docMk/>
          <pc:sldMk cId="2235502246" sldId="298"/>
        </pc:sldMkLst>
      </pc:sldChg>
      <pc:sldChg chg="modSp add mod">
        <pc:chgData name="Amaury GRAUX" userId="92b37e86-33bb-49ff-869d-e8f1dba693d6" providerId="ADAL" clId="{1AEACE6E-76A0-194C-BACF-F006D858BF27}" dt="2024-08-20T15:05:00.944" v="53" actId="20577"/>
        <pc:sldMkLst>
          <pc:docMk/>
          <pc:sldMk cId="3857702772" sldId="298"/>
        </pc:sldMkLst>
      </pc:sldChg>
      <pc:sldChg chg="add del">
        <pc:chgData name="Amaury GRAUX" userId="92b37e86-33bb-49ff-869d-e8f1dba693d6" providerId="ADAL" clId="{1AEACE6E-76A0-194C-BACF-F006D858BF27}" dt="2024-08-20T15:02:51.790" v="1"/>
        <pc:sldMkLst>
          <pc:docMk/>
          <pc:sldMk cId="347309646" sldId="299"/>
        </pc:sldMkLst>
      </pc:sldChg>
      <pc:sldChg chg="add ord">
        <pc:chgData name="Amaury GRAUX" userId="92b37e86-33bb-49ff-869d-e8f1dba693d6" providerId="ADAL" clId="{1AEACE6E-76A0-194C-BACF-F006D858BF27}" dt="2024-08-20T15:04:08.710" v="10" actId="20578"/>
        <pc:sldMkLst>
          <pc:docMk/>
          <pc:sldMk cId="416543012" sldId="299"/>
        </pc:sldMkLst>
      </pc:sldChg>
      <pc:sldChg chg="add del ord">
        <pc:chgData name="Amaury GRAUX" userId="92b37e86-33bb-49ff-869d-e8f1dba693d6" providerId="ADAL" clId="{1AEACE6E-76A0-194C-BACF-F006D858BF27}" dt="2024-08-20T15:03:53.638" v="8"/>
        <pc:sldMkLst>
          <pc:docMk/>
          <pc:sldMk cId="2945148356" sldId="299"/>
        </pc:sldMkLst>
      </pc:sldChg>
      <pc:sldChg chg="add del">
        <pc:chgData name="Amaury GRAUX" userId="92b37e86-33bb-49ff-869d-e8f1dba693d6" providerId="ADAL" clId="{1AEACE6E-76A0-194C-BACF-F006D858BF27}" dt="2024-08-20T15:03:17.214" v="4"/>
        <pc:sldMkLst>
          <pc:docMk/>
          <pc:sldMk cId="3732207765" sldId="299"/>
        </pc:sldMkLst>
      </pc:sldChg>
      <pc:sldChg chg="add ord">
        <pc:chgData name="Amaury GRAUX" userId="92b37e86-33bb-49ff-869d-e8f1dba693d6" providerId="ADAL" clId="{1AEACE6E-76A0-194C-BACF-F006D858BF27}" dt="2024-08-20T15:04:08.710" v="10" actId="20578"/>
        <pc:sldMkLst>
          <pc:docMk/>
          <pc:sldMk cId="205459345" sldId="300"/>
        </pc:sldMkLst>
      </pc:sldChg>
      <pc:sldChg chg="add del">
        <pc:chgData name="Amaury GRAUX" userId="92b37e86-33bb-49ff-869d-e8f1dba693d6" providerId="ADAL" clId="{1AEACE6E-76A0-194C-BACF-F006D858BF27}" dt="2024-08-20T15:03:17.214" v="4"/>
        <pc:sldMkLst>
          <pc:docMk/>
          <pc:sldMk cId="1395684565" sldId="300"/>
        </pc:sldMkLst>
      </pc:sldChg>
      <pc:sldChg chg="add del ord">
        <pc:chgData name="Amaury GRAUX" userId="92b37e86-33bb-49ff-869d-e8f1dba693d6" providerId="ADAL" clId="{1AEACE6E-76A0-194C-BACF-F006D858BF27}" dt="2024-08-20T15:03:53.638" v="8"/>
        <pc:sldMkLst>
          <pc:docMk/>
          <pc:sldMk cId="1675281784" sldId="300"/>
        </pc:sldMkLst>
      </pc:sldChg>
      <pc:sldChg chg="add del">
        <pc:chgData name="Amaury GRAUX" userId="92b37e86-33bb-49ff-869d-e8f1dba693d6" providerId="ADAL" clId="{1AEACE6E-76A0-194C-BACF-F006D858BF27}" dt="2024-08-20T15:02:51.790" v="1"/>
        <pc:sldMkLst>
          <pc:docMk/>
          <pc:sldMk cId="2738731952" sldId="300"/>
        </pc:sldMkLst>
      </pc:sldChg>
      <pc:sldChg chg="add del">
        <pc:chgData name="Amaury GRAUX" userId="92b37e86-33bb-49ff-869d-e8f1dba693d6" providerId="ADAL" clId="{1AEACE6E-76A0-194C-BACF-F006D858BF27}" dt="2024-08-20T15:02:51.790" v="1"/>
        <pc:sldMkLst>
          <pc:docMk/>
          <pc:sldMk cId="926564842" sldId="301"/>
        </pc:sldMkLst>
      </pc:sldChg>
      <pc:sldChg chg="add ord">
        <pc:chgData name="Amaury GRAUX" userId="92b37e86-33bb-49ff-869d-e8f1dba693d6" providerId="ADAL" clId="{1AEACE6E-76A0-194C-BACF-F006D858BF27}" dt="2024-08-20T15:04:08.710" v="10" actId="20578"/>
        <pc:sldMkLst>
          <pc:docMk/>
          <pc:sldMk cId="3107067547" sldId="301"/>
        </pc:sldMkLst>
      </pc:sldChg>
      <pc:sldChg chg="add del ord">
        <pc:chgData name="Amaury GRAUX" userId="92b37e86-33bb-49ff-869d-e8f1dba693d6" providerId="ADAL" clId="{1AEACE6E-76A0-194C-BACF-F006D858BF27}" dt="2024-08-20T15:03:53.638" v="8"/>
        <pc:sldMkLst>
          <pc:docMk/>
          <pc:sldMk cId="3627452258" sldId="301"/>
        </pc:sldMkLst>
      </pc:sldChg>
      <pc:sldChg chg="add del">
        <pc:chgData name="Amaury GRAUX" userId="92b37e86-33bb-49ff-869d-e8f1dba693d6" providerId="ADAL" clId="{1AEACE6E-76A0-194C-BACF-F006D858BF27}" dt="2024-08-20T15:03:17.214" v="4"/>
        <pc:sldMkLst>
          <pc:docMk/>
          <pc:sldMk cId="3666533528" sldId="301"/>
        </pc:sldMkLst>
      </pc:sldChg>
      <pc:sldChg chg="add del ord">
        <pc:chgData name="Amaury GRAUX" userId="92b37e86-33bb-49ff-869d-e8f1dba693d6" providerId="ADAL" clId="{1AEACE6E-76A0-194C-BACF-F006D858BF27}" dt="2024-08-20T15:03:53.638" v="8"/>
        <pc:sldMkLst>
          <pc:docMk/>
          <pc:sldMk cId="392612776" sldId="302"/>
        </pc:sldMkLst>
      </pc:sldChg>
      <pc:sldChg chg="add del">
        <pc:chgData name="Amaury GRAUX" userId="92b37e86-33bb-49ff-869d-e8f1dba693d6" providerId="ADAL" clId="{1AEACE6E-76A0-194C-BACF-F006D858BF27}" dt="2024-08-20T15:02:51.790" v="1"/>
        <pc:sldMkLst>
          <pc:docMk/>
          <pc:sldMk cId="2681980661" sldId="302"/>
        </pc:sldMkLst>
      </pc:sldChg>
      <pc:sldChg chg="add del">
        <pc:chgData name="Amaury GRAUX" userId="92b37e86-33bb-49ff-869d-e8f1dba693d6" providerId="ADAL" clId="{1AEACE6E-76A0-194C-BACF-F006D858BF27}" dt="2024-08-20T15:03:17.214" v="4"/>
        <pc:sldMkLst>
          <pc:docMk/>
          <pc:sldMk cId="3078254598" sldId="302"/>
        </pc:sldMkLst>
      </pc:sldChg>
      <pc:sldChg chg="add ord">
        <pc:chgData name="Amaury GRAUX" userId="92b37e86-33bb-49ff-869d-e8f1dba693d6" providerId="ADAL" clId="{1AEACE6E-76A0-194C-BACF-F006D858BF27}" dt="2024-08-20T15:04:08.710" v="10" actId="20578"/>
        <pc:sldMkLst>
          <pc:docMk/>
          <pc:sldMk cId="3227465851" sldId="302"/>
        </pc:sldMkLst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‹N°›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8" name="Google Shape;128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B404C7-6AFD-FA9A-7C22-0D4D0347B22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27B8DBF7-B3E6-814E-614B-7422051F53E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FAAF05E3-F405-543D-148B-5C8B2C545E4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86923C8D-E906-3CC4-7BB2-54D1ACC6B9C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10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1717240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" name="Google Shape;259;p9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0" name="Google Shape;260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11441815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30F6B48-5BD2-B98F-2D22-BD9FBF9EB5E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EFFFEAC1-DEBB-1846-3F55-D93001CB5BE3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A3537926-A225-57E4-99B5-78927D6CE88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66A4F24E-FA34-12D6-A859-77D5A32F36F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12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828112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B404C7-6AFD-FA9A-7C22-0D4D0347B22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27B8DBF7-B3E6-814E-614B-7422051F53E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FAAF05E3-F405-543D-148B-5C8B2C545E4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86923C8D-E906-3CC4-7BB2-54D1ACC6B9C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13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7615451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B404C7-6AFD-FA9A-7C22-0D4D0347B22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27B8DBF7-B3E6-814E-614B-7422051F53E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FAAF05E3-F405-543D-148B-5C8B2C545E4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86923C8D-E906-3CC4-7BB2-54D1ACC6B9C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14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57323430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B404C7-6AFD-FA9A-7C22-0D4D0347B22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27B8DBF7-B3E6-814E-614B-7422051F53E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FAAF05E3-F405-543D-148B-5C8B2C545E4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86923C8D-E906-3CC4-7BB2-54D1ACC6B9C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15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3902271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" name="Google Shape;259;p9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0" name="Google Shape;260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800123900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30F6B48-5BD2-B98F-2D22-BD9FBF9EB5E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EFFFEAC1-DEBB-1846-3F55-D93001CB5BE3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A3537926-A225-57E4-99B5-78927D6CE88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66A4F24E-FA34-12D6-A859-77D5A32F36F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17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55675828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30F6B48-5BD2-B98F-2D22-BD9FBF9EB5E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EFFFEAC1-DEBB-1846-3F55-D93001CB5BE3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A3537926-A225-57E4-99B5-78927D6CE88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66A4F24E-FA34-12D6-A859-77D5A32F36F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18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66642557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30F6B48-5BD2-B98F-2D22-BD9FBF9EB5E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EFFFEAC1-DEBB-1846-3F55-D93001CB5BE3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A3537926-A225-57E4-99B5-78927D6CE88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66A4F24E-FA34-12D6-A859-77D5A32F36F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19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9165423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" name="Google Shape;259;p9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0" name="Google Shape;260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30F6B48-5BD2-B98F-2D22-BD9FBF9EB5E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EFFFEAC1-DEBB-1846-3F55-D93001CB5BE3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A3537926-A225-57E4-99B5-78927D6CE88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66A4F24E-FA34-12D6-A859-77D5A32F36F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20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80035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9020225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B0EA068-C5FB-7981-BF4B-63700AD3CBA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F09D3C25-F3EB-25FA-2D09-AD257D6A2411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B2131353-0912-940E-DED7-6D9B407F43EA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58F82B15-C355-E92F-DD61-C9849F54BF9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5460853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3652353-43A6-896B-4EAF-2B0BEA6B3CC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93B70008-3AAC-A23D-829A-0E979E1FD43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BDCF1087-E391-14E2-EFE0-C50497001892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6FB42F06-4CAB-2F8F-670B-EAB5EF41579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5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7329472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" name="Google Shape;259;p9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0" name="Google Shape;260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76218695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30F6B48-5BD2-B98F-2D22-BD9FBF9EB5E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EFFFEAC1-DEBB-1846-3F55-D93001CB5BE3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A3537926-A225-57E4-99B5-78927D6CE88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66A4F24E-FA34-12D6-A859-77D5A32F36F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7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7148258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B404C7-6AFD-FA9A-7C22-0D4D0347B22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27B8DBF7-B3E6-814E-614B-7422051F53E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FAAF05E3-F405-543D-148B-5C8B2C545E4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86923C8D-E906-3CC4-7BB2-54D1ACC6B9C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8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765127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B404C7-6AFD-FA9A-7C22-0D4D0347B22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>
            <a:extLst>
              <a:ext uri="{FF2B5EF4-FFF2-40B4-BE49-F238E27FC236}">
                <a16:creationId xmlns:a16="http://schemas.microsoft.com/office/drawing/2014/main" id="{27B8DBF7-B3E6-814E-614B-7422051F53E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>
            <a:extLst>
              <a:ext uri="{FF2B5EF4-FFF2-40B4-BE49-F238E27FC236}">
                <a16:creationId xmlns:a16="http://schemas.microsoft.com/office/drawing/2014/main" id="{FAAF05E3-F405-543D-148B-5C8B2C545E4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86923C8D-E906-3CC4-7BB2-54D1ACC6B9C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849C4E-C87C-B648-9ED8-E2DB6B563A29}" type="slidenum">
              <a:rPr lang="fr-FR" smtClean="0"/>
              <a:t>9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855902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remière page - ERE">
  <p:cSld name="Première page - ERE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Intercalaire - EG">
  <p:cSld name="Intercalaire - EG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u simple sans titre">
  <p:cSld name="Contenu simple sans titre"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122363"/>
            <a:ext cx="103632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77799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Intercalaire - EG">
  <p:cSld name="Intercalaire - EG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853871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5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4" Type="http://schemas.openxmlformats.org/officeDocument/2006/relationships/theme" Target="../theme/theme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dk2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dk2" tx2="lt2" accent1="accent1" accent2="accent2" accent3="accent3" accent4="accent4" accent5="accent5" accent6="accent6" hlink="hlink" folHlink="folHlink"/>
  <p:sldLayoutIdLst>
    <p:sldLayoutId id="214748365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 eaLnBrk="1" hangingPunct="1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4065">
          <p15:clr>
            <a:srgbClr val="F26B43"/>
          </p15:clr>
        </p15:guide>
        <p15:guide id="2" pos="234">
          <p15:clr>
            <a:srgbClr val="F26B43"/>
          </p15:clr>
        </p15:guide>
        <p15:guide id="3" orient="horz" pos="255">
          <p15:clr>
            <a:srgbClr val="F26B43"/>
          </p15:clr>
        </p15:guide>
        <p15:guide id="4" pos="7446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35"/>
          <p:cNvSpPr/>
          <p:nvPr/>
        </p:nvSpPr>
        <p:spPr>
          <a:xfrm>
            <a:off x="0" y="0"/>
            <a:ext cx="6330043" cy="6858000"/>
          </a:xfrm>
          <a:prstGeom prst="rect">
            <a:avLst/>
          </a:prstGeom>
          <a:solidFill>
            <a:schemeClr val="dk2"/>
          </a:solidFill>
          <a:ln w="12700" cap="flat" cmpd="sng">
            <a:solidFill>
              <a:srgbClr val="BABABA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59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  <p:extLst>
    <p:ext uri="{27BBF7A9-308A-43DC-89C8-2F10F3537804}">
      <p15:sldGuideLst xmlns:p15="http://schemas.microsoft.com/office/powerpoint/2012/main">
        <p15:guide id="1" pos="234">
          <p15:clr>
            <a:srgbClr val="F26B43"/>
          </p15:clr>
        </p15:guide>
        <p15:guide id="2" orient="horz" pos="255">
          <p15:clr>
            <a:srgbClr val="F26B43"/>
          </p15:clr>
        </p15:guide>
        <p15:guide id="3" orient="horz" pos="4065">
          <p15:clr>
            <a:srgbClr val="F26B43"/>
          </p15:clr>
        </p15:guide>
        <p15:guide id="4" pos="7446">
          <p15:clr>
            <a:srgbClr val="F26B43"/>
          </p15:clr>
        </p15:guide>
      </p15:sldGuideLst>
    </p:ext>
  </p:extLst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dk2" tx2="lt2" accent1="accent1" accent2="accent2" accent3="accent3" accent4="accent4" accent5="accent5" accent6="accent6" hlink="hlink" folHlink="folHlink"/>
  <p:sldLayoutIdLst>
    <p:sldLayoutId id="2147483665" r:id="rId1"/>
    <p:sldLayoutId id="2147483671" r:id="rId2"/>
    <p:sldLayoutId id="2147483672" r:id="rId3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  <p:extLst>
    <p:ext uri="{27BBF7A9-308A-43DC-89C8-2F10F3537804}">
      <p15:sldGuideLst xmlns:p15="http://schemas.microsoft.com/office/powerpoint/2012/main">
        <p15:guide id="1" pos="234">
          <p15:clr>
            <a:srgbClr val="F26B43"/>
          </p15:clr>
        </p15:guide>
        <p15:guide id="2" orient="horz" pos="255">
          <p15:clr>
            <a:srgbClr val="F26B43"/>
          </p15:clr>
        </p15:guide>
        <p15:guide id="3" orient="horz" pos="4065">
          <p15:clr>
            <a:srgbClr val="F26B43"/>
          </p15:clr>
        </p15:guide>
        <p15:guide id="4" pos="7446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2"/>
          <p:cNvSpPr txBox="1"/>
          <p:nvPr/>
        </p:nvSpPr>
        <p:spPr>
          <a:xfrm>
            <a:off x="393979" y="1234925"/>
            <a:ext cx="7983902" cy="304694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algn="just"/>
            <a:r>
              <a:rPr lang="fr-FR" sz="4800" dirty="0">
                <a:solidFill>
                  <a:srgbClr val="5FFFA6"/>
                </a:solidFill>
                <a:effectLst/>
                <a:latin typeface="Archivo ExtraCondensed ExtraCon" pitchFamily="2" charset="77"/>
                <a:ea typeface="Calibri" panose="020F0502020204030204" pitchFamily="34" charset="0"/>
                <a:cs typeface="Arial" panose="020B0604020202020204" pitchFamily="34" charset="0"/>
              </a:rPr>
              <a:t>Office Français de la Biodiversité</a:t>
            </a:r>
            <a:endParaRPr lang="fr-FR" sz="4800" dirty="0">
              <a:solidFill>
                <a:srgbClr val="020B3C"/>
              </a:solidFill>
              <a:effectLst/>
              <a:latin typeface="Archivo" pitchFamily="2" charset="77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400"/>
              <a:buFont typeface="Archivo"/>
              <a:buNone/>
            </a:pPr>
            <a:r>
              <a:rPr lang="fr-FR" sz="4800" dirty="0">
                <a:solidFill>
                  <a:srgbClr val="FFFFFF"/>
                </a:solidFill>
                <a:effectLst/>
                <a:latin typeface="Archivo ExtraCondensed ExtraCon" pitchFamily="2" charset="77"/>
                <a:ea typeface="Calibri" panose="020F0502020204030204" pitchFamily="34" charset="0"/>
              </a:rPr>
              <a:t>Réhabilitation d’une partie de l’immeuble sis 6 quai du Clos des Roses / 2 bd Gambetta </a:t>
            </a:r>
            <a:r>
              <a:rPr lang="fr-FR" sz="4800">
                <a:solidFill>
                  <a:srgbClr val="FFFFFF"/>
                </a:solidFill>
                <a:effectLst/>
                <a:latin typeface="Archivo ExtraCondensed ExtraCon" pitchFamily="2" charset="77"/>
                <a:ea typeface="Calibri" panose="020F0502020204030204" pitchFamily="34" charset="0"/>
              </a:rPr>
              <a:t>à Compiègne</a:t>
            </a:r>
            <a:endParaRPr lang="fr-FR" sz="8000" b="1" i="0" u="none" strike="noStrike" cap="none" dirty="0">
              <a:solidFill>
                <a:schemeClr val="accent1"/>
              </a:solidFill>
              <a:latin typeface="Archivo"/>
              <a:ea typeface="Archivo"/>
              <a:cs typeface="Archivo"/>
              <a:sym typeface="Archivo"/>
            </a:endParaRPr>
          </a:p>
        </p:txBody>
      </p:sp>
      <p:sp>
        <p:nvSpPr>
          <p:cNvPr id="145" name="Google Shape;145;p2"/>
          <p:cNvSpPr txBox="1"/>
          <p:nvPr/>
        </p:nvSpPr>
        <p:spPr>
          <a:xfrm>
            <a:off x="393980" y="4653265"/>
            <a:ext cx="6766841" cy="7694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54DD8C"/>
              </a:buClr>
              <a:buSzPts val="2200"/>
              <a:buFont typeface="Archivo"/>
              <a:buNone/>
            </a:pPr>
            <a:r>
              <a:rPr lang="fr-FR" sz="2200" b="0" i="0" u="none" strike="noStrike" cap="none" dirty="0">
                <a:solidFill>
                  <a:srgbClr val="54DD8C"/>
                </a:solidFill>
                <a:latin typeface="Archivo"/>
                <a:ea typeface="Archivo"/>
                <a:cs typeface="Archivo"/>
                <a:sym typeface="Archivo"/>
              </a:rPr>
              <a:t>Annexe au règlement de consultation 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54DD8C"/>
              </a:buClr>
              <a:buSzPts val="2200"/>
              <a:buFont typeface="Archivo"/>
              <a:buNone/>
            </a:pPr>
            <a:r>
              <a:rPr lang="fr-FR" sz="2200" b="0" i="0" u="none" strike="noStrike" cap="none" dirty="0">
                <a:solidFill>
                  <a:srgbClr val="54DD8C"/>
                </a:solidFill>
                <a:latin typeface="Archivo"/>
                <a:ea typeface="Archivo"/>
                <a:cs typeface="Archivo"/>
                <a:sym typeface="Archivo"/>
              </a:rPr>
              <a:t>– Références </a:t>
            </a:r>
            <a:endParaRPr sz="2200" b="0" i="0" u="none" strike="noStrike" cap="none" dirty="0">
              <a:solidFill>
                <a:srgbClr val="54DD8C"/>
              </a:solidFill>
              <a:latin typeface="Archivo"/>
              <a:ea typeface="Archivo"/>
              <a:cs typeface="Archivo"/>
              <a:sym typeface="Archivo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3DE0F39-2241-BE0B-EE8E-26AE0D2C5A9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8F577B10-66D1-A1C2-9129-86F89C3A9121}"/>
              </a:ext>
            </a:extLst>
          </p:cNvPr>
          <p:cNvGraphicFramePr>
            <a:graphicFrameLocks noGrp="1"/>
          </p:cNvGraphicFramePr>
          <p:nvPr/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4 -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(construction, rénovation…)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Site occupé 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Etat d’avancement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Maîtrise d’œuvre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73688FFF-F007-B67C-B6DD-67ADF9B82FE7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322746585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p9"/>
          <p:cNvSpPr txBox="1"/>
          <p:nvPr/>
        </p:nvSpPr>
        <p:spPr>
          <a:xfrm>
            <a:off x="6780762" y="4896797"/>
            <a:ext cx="451137" cy="64849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6600"/>
              <a:buFont typeface="Archivo"/>
              <a:buNone/>
            </a:pPr>
            <a:r>
              <a:rPr lang="fr-FR" sz="6600" dirty="0">
                <a:solidFill>
                  <a:schemeClr val="lt2"/>
                </a:solidFill>
                <a:latin typeface="Archivo"/>
                <a:cs typeface="Archivo"/>
                <a:sym typeface="Archivo"/>
              </a:rPr>
              <a:t>3</a:t>
            </a:r>
            <a:endParaRPr dirty="0"/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600"/>
              <a:buFont typeface="Archivo"/>
              <a:buNone/>
            </a:pPr>
            <a:endParaRPr sz="6600" b="0" i="0" u="none" strike="noStrike" cap="none" dirty="0">
              <a:solidFill>
                <a:schemeClr val="lt2"/>
              </a:solidFill>
              <a:latin typeface="Archivo"/>
              <a:ea typeface="Archivo"/>
              <a:cs typeface="Archivo"/>
              <a:sym typeface="Archivo"/>
            </a:endParaRPr>
          </a:p>
        </p:txBody>
      </p:sp>
      <p:sp>
        <p:nvSpPr>
          <p:cNvPr id="263" name="Google Shape;263;p9"/>
          <p:cNvSpPr txBox="1"/>
          <p:nvPr/>
        </p:nvSpPr>
        <p:spPr>
          <a:xfrm>
            <a:off x="7415600" y="5094505"/>
            <a:ext cx="4867898" cy="64849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6600"/>
              <a:buFont typeface="Archivo"/>
              <a:buNone/>
            </a:pPr>
            <a:r>
              <a:rPr lang="fr-FR" sz="3200" dirty="0">
                <a:solidFill>
                  <a:schemeClr val="dk2"/>
                </a:solidFill>
                <a:latin typeface="Archivo"/>
                <a:cs typeface="Archivo"/>
                <a:sym typeface="Archivo"/>
              </a:rPr>
              <a:t>Références similaires en construction</a:t>
            </a:r>
            <a:endParaRPr sz="6600" b="0" i="0" u="none" strike="noStrike" cap="none" dirty="0">
              <a:solidFill>
                <a:schemeClr val="dk2"/>
              </a:solidFill>
              <a:latin typeface="Archivo"/>
              <a:ea typeface="Archivo"/>
              <a:cs typeface="Archivo"/>
              <a:sym typeface="Archivo"/>
            </a:endParaRPr>
          </a:p>
        </p:txBody>
      </p:sp>
    </p:spTree>
    <p:extLst>
      <p:ext uri="{BB962C8B-B14F-4D97-AF65-F5344CB8AC3E}">
        <p14:creationId xmlns:p14="http://schemas.microsoft.com/office/powerpoint/2010/main" val="385770277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E6971EE-D53C-6EC2-C757-079DFB0EC5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15430CCB-D503-B58A-2E09-4338D3DB450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6281891"/>
              </p:ext>
            </p:extLst>
          </p:nvPr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1 -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(construction, rénovation…)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Site occupé 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Etat d’avancement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Maîtrise d’œuvre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1872AAF1-6A2C-0841-15CF-90C716416260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34919312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3DE0F39-2241-BE0B-EE8E-26AE0D2C5A9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8F577B10-66D1-A1C2-9129-86F89C3A91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560608"/>
              </p:ext>
            </p:extLst>
          </p:nvPr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2 -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(construction, rénovation…)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Site occupé 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Etat d’avancement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Maîtrise d’œuvre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73688FFF-F007-B67C-B6DD-67ADF9B82FE7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104534870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3DE0F39-2241-BE0B-EE8E-26AE0D2C5A9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8F577B10-66D1-A1C2-9129-86F89C3A91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1532423"/>
              </p:ext>
            </p:extLst>
          </p:nvPr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3 -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(construction, rénovation…)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Site occupé 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Etat d’avancement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Maîtrise d’œuvre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73688FFF-F007-B67C-B6DD-67ADF9B82FE7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360828705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3DE0F39-2241-BE0B-EE8E-26AE0D2C5A9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8F577B10-66D1-A1C2-9129-86F89C3A91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3979692"/>
              </p:ext>
            </p:extLst>
          </p:nvPr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4 -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(construction, rénovation…)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Site occupé 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Etat d’avancement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Maîtrise d’œuvre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73688FFF-F007-B67C-B6DD-67ADF9B82FE7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195974788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p9"/>
          <p:cNvSpPr txBox="1"/>
          <p:nvPr/>
        </p:nvSpPr>
        <p:spPr>
          <a:xfrm>
            <a:off x="6780762" y="4896797"/>
            <a:ext cx="451137" cy="64849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6600"/>
              <a:buFont typeface="Archivo"/>
              <a:buNone/>
            </a:pPr>
            <a:r>
              <a:rPr lang="fr-FR" sz="6600" dirty="0">
                <a:solidFill>
                  <a:schemeClr val="lt2"/>
                </a:solidFill>
                <a:latin typeface="Archivo"/>
                <a:cs typeface="Archivo"/>
                <a:sym typeface="Archivo"/>
              </a:rPr>
              <a:t>3</a:t>
            </a:r>
            <a:endParaRPr dirty="0"/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600"/>
              <a:buFont typeface="Archivo"/>
              <a:buNone/>
            </a:pPr>
            <a:endParaRPr sz="6600" b="0" i="0" u="none" strike="noStrike" cap="none" dirty="0">
              <a:solidFill>
                <a:schemeClr val="lt2"/>
              </a:solidFill>
              <a:latin typeface="Archivo"/>
              <a:ea typeface="Archivo"/>
              <a:cs typeface="Archivo"/>
              <a:sym typeface="Archivo"/>
            </a:endParaRPr>
          </a:p>
        </p:txBody>
      </p:sp>
      <p:sp>
        <p:nvSpPr>
          <p:cNvPr id="263" name="Google Shape;263;p9"/>
          <p:cNvSpPr txBox="1"/>
          <p:nvPr/>
        </p:nvSpPr>
        <p:spPr>
          <a:xfrm>
            <a:off x="7378529" y="4896797"/>
            <a:ext cx="4867898" cy="64849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6600"/>
              <a:buFont typeface="Archivo"/>
              <a:buNone/>
            </a:pPr>
            <a:r>
              <a:rPr lang="fr-FR" sz="3200" dirty="0">
                <a:solidFill>
                  <a:schemeClr val="dk2"/>
                </a:solidFill>
                <a:latin typeface="Archivo"/>
                <a:cs typeface="Archivo"/>
                <a:sym typeface="Archivo"/>
              </a:rPr>
              <a:t>Références similaires en exploitation maintenance</a:t>
            </a:r>
            <a:endParaRPr sz="6600" b="0" i="0" u="none" strike="noStrike" cap="none" dirty="0">
              <a:solidFill>
                <a:schemeClr val="dk2"/>
              </a:solidFill>
              <a:latin typeface="Archivo"/>
              <a:ea typeface="Archivo"/>
              <a:cs typeface="Archivo"/>
              <a:sym typeface="Archivo"/>
            </a:endParaRPr>
          </a:p>
        </p:txBody>
      </p:sp>
    </p:spTree>
    <p:extLst>
      <p:ext uri="{BB962C8B-B14F-4D97-AF65-F5344CB8AC3E}">
        <p14:creationId xmlns:p14="http://schemas.microsoft.com/office/powerpoint/2010/main" val="420363074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E6971EE-D53C-6EC2-C757-079DFB0EC5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15430CCB-D503-B58A-2E09-4338D3DB450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9211314"/>
              </p:ext>
            </p:extLst>
          </p:nvPr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1 -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1872AAF1-6A2C-0841-15CF-90C716416260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241923331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E6971EE-D53C-6EC2-C757-079DFB0EC5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15430CCB-D503-B58A-2E09-4338D3DB450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45082735"/>
              </p:ext>
            </p:extLst>
          </p:nvPr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2 -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1872AAF1-6A2C-0841-15CF-90C716416260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350465193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E6971EE-D53C-6EC2-C757-079DFB0EC5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15430CCB-D503-B58A-2E09-4338D3DB450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15197825"/>
              </p:ext>
            </p:extLst>
          </p:nvPr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3 -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1872AAF1-6A2C-0841-15CF-90C716416260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17521819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p9"/>
          <p:cNvSpPr txBox="1"/>
          <p:nvPr/>
        </p:nvSpPr>
        <p:spPr>
          <a:xfrm>
            <a:off x="6780762" y="4896797"/>
            <a:ext cx="451137" cy="64849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6600"/>
              <a:buFont typeface="Archivo"/>
              <a:buNone/>
            </a:pPr>
            <a:r>
              <a:rPr lang="fr-FR" sz="6600" b="0" i="0" u="none" strike="noStrike" cap="none" dirty="0">
                <a:solidFill>
                  <a:schemeClr val="lt2"/>
                </a:solidFill>
                <a:latin typeface="Archivo"/>
                <a:ea typeface="Archivo"/>
                <a:cs typeface="Archivo"/>
                <a:sym typeface="Archivo"/>
              </a:rPr>
              <a:t>1</a:t>
            </a:r>
            <a:endParaRPr dirty="0"/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600"/>
              <a:buFont typeface="Archivo"/>
              <a:buNone/>
            </a:pPr>
            <a:endParaRPr sz="6600" b="0" i="0" u="none" strike="noStrike" cap="none" dirty="0">
              <a:solidFill>
                <a:schemeClr val="lt2"/>
              </a:solidFill>
              <a:latin typeface="Archivo"/>
              <a:ea typeface="Archivo"/>
              <a:cs typeface="Archivo"/>
              <a:sym typeface="Archivo"/>
            </a:endParaRPr>
          </a:p>
        </p:txBody>
      </p:sp>
      <p:sp>
        <p:nvSpPr>
          <p:cNvPr id="263" name="Google Shape;263;p9"/>
          <p:cNvSpPr txBox="1"/>
          <p:nvPr/>
        </p:nvSpPr>
        <p:spPr>
          <a:xfrm>
            <a:off x="7378529" y="4896797"/>
            <a:ext cx="4867898" cy="64849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6600"/>
              <a:buFont typeface="Archivo"/>
              <a:buNone/>
            </a:pPr>
            <a:r>
              <a:rPr lang="fr-FR" sz="3200" dirty="0">
                <a:solidFill>
                  <a:schemeClr val="dk2"/>
                </a:solidFill>
                <a:latin typeface="Archivo"/>
                <a:cs typeface="Archivo"/>
                <a:sym typeface="Archivo"/>
              </a:rPr>
              <a:t>Références architecturales similaires</a:t>
            </a:r>
            <a:endParaRPr sz="6600" b="0" i="0" u="none" strike="noStrike" cap="none" dirty="0">
              <a:solidFill>
                <a:schemeClr val="dk2"/>
              </a:solidFill>
              <a:latin typeface="Archivo"/>
              <a:ea typeface="Archivo"/>
              <a:cs typeface="Archivo"/>
              <a:sym typeface="Archivo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E6971EE-D53C-6EC2-C757-079DFB0EC5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15430CCB-D503-B58A-2E09-4338D3DB450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9101534"/>
              </p:ext>
            </p:extLst>
          </p:nvPr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4 -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1872AAF1-6A2C-0841-15CF-90C716416260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17033874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E6474DA3-7D10-F74F-8A04-793123B1710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25909524"/>
              </p:ext>
            </p:extLst>
          </p:nvPr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1 -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(construction, rénovation…)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Site occupé 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Etat d’avancement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Maîtrise d’œuvre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635B3B0B-6E9D-1A43-AC0B-B42729AB5ED5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21200103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3F31E00-90BA-D79B-F32B-83517A987D3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4B471551-5A1F-D89D-5013-D47E035A31B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4931273"/>
              </p:ext>
            </p:extLst>
          </p:nvPr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2 -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(construction, rénovation…)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Site occupé 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Etat d’avancement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Maîtrise d’œuvre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BEF8F071-E94E-0E59-2404-C07FDCC5BB27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26182035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7DCE6BF-F9EB-F8FF-BA88-0AABC109FA4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7F9BF0D5-19AE-A934-77B6-8C4021B0FB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14891037"/>
              </p:ext>
            </p:extLst>
          </p:nvPr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3 -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(construction, rénovation…)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Site occupé 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Etat d’avancement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Maîtrise d’œuvre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9C084A1A-2808-C2AC-C2DE-D5D3F563EC1A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14489945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p9"/>
          <p:cNvSpPr txBox="1"/>
          <p:nvPr/>
        </p:nvSpPr>
        <p:spPr>
          <a:xfrm>
            <a:off x="6780762" y="4896797"/>
            <a:ext cx="451137" cy="64849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6600"/>
              <a:buFont typeface="Archivo"/>
              <a:buNone/>
            </a:pPr>
            <a:r>
              <a:rPr lang="fr-FR" sz="6600" dirty="0">
                <a:solidFill>
                  <a:schemeClr val="lt2"/>
                </a:solidFill>
                <a:latin typeface="Archivo"/>
                <a:cs typeface="Archivo"/>
                <a:sym typeface="Archivo"/>
              </a:rPr>
              <a:t>2</a:t>
            </a:r>
            <a:endParaRPr dirty="0"/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600"/>
              <a:buFont typeface="Archivo"/>
              <a:buNone/>
            </a:pPr>
            <a:endParaRPr sz="6600" b="0" i="0" u="none" strike="noStrike" cap="none" dirty="0">
              <a:solidFill>
                <a:schemeClr val="lt2"/>
              </a:solidFill>
              <a:latin typeface="Archivo"/>
              <a:ea typeface="Archivo"/>
              <a:cs typeface="Archivo"/>
              <a:sym typeface="Archivo"/>
            </a:endParaRPr>
          </a:p>
        </p:txBody>
      </p:sp>
      <p:sp>
        <p:nvSpPr>
          <p:cNvPr id="263" name="Google Shape;263;p9"/>
          <p:cNvSpPr txBox="1"/>
          <p:nvPr/>
        </p:nvSpPr>
        <p:spPr>
          <a:xfrm>
            <a:off x="7378529" y="4896797"/>
            <a:ext cx="4867898" cy="64849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6600"/>
              <a:buFont typeface="Archivo"/>
              <a:buNone/>
            </a:pPr>
            <a:r>
              <a:rPr lang="fr-FR" sz="3200" dirty="0">
                <a:solidFill>
                  <a:schemeClr val="dk2"/>
                </a:solidFill>
                <a:latin typeface="Archivo"/>
                <a:cs typeface="Archivo"/>
                <a:sym typeface="Archivo"/>
              </a:rPr>
              <a:t>Références techniques similaires</a:t>
            </a:r>
            <a:endParaRPr sz="6600" b="0" i="0" u="none" strike="noStrike" cap="none" dirty="0">
              <a:solidFill>
                <a:schemeClr val="dk2"/>
              </a:solidFill>
              <a:latin typeface="Archivo"/>
              <a:ea typeface="Archivo"/>
              <a:cs typeface="Archivo"/>
              <a:sym typeface="Archivo"/>
            </a:endParaRPr>
          </a:p>
        </p:txBody>
      </p:sp>
    </p:spTree>
    <p:extLst>
      <p:ext uri="{BB962C8B-B14F-4D97-AF65-F5344CB8AC3E}">
        <p14:creationId xmlns:p14="http://schemas.microsoft.com/office/powerpoint/2010/main" val="16812972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E6971EE-D53C-6EC2-C757-079DFB0EC5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15430CCB-D503-B58A-2E09-4338D3DB4502}"/>
              </a:ext>
            </a:extLst>
          </p:cNvPr>
          <p:cNvGraphicFramePr>
            <a:graphicFrameLocks noGrp="1"/>
          </p:cNvGraphicFramePr>
          <p:nvPr/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1 -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(construction, rénovation…)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Site occupé 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Etat d’avancement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Maîtrise d’œuvre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1872AAF1-6A2C-0841-15CF-90C716416260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41654301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3DE0F39-2241-BE0B-EE8E-26AE0D2C5A9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8F577B10-66D1-A1C2-9129-86F89C3A9121}"/>
              </a:ext>
            </a:extLst>
          </p:cNvPr>
          <p:cNvGraphicFramePr>
            <a:graphicFrameLocks noGrp="1"/>
          </p:cNvGraphicFramePr>
          <p:nvPr/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2 -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(construction, rénovation…)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Site occupé 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Etat d’avancement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Maîtrise d’œuvre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73688FFF-F007-B67C-B6DD-67ADF9B82FE7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20545934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3DE0F39-2241-BE0B-EE8E-26AE0D2C5A9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8F577B10-66D1-A1C2-9129-86F89C3A9121}"/>
              </a:ext>
            </a:extLst>
          </p:cNvPr>
          <p:cNvGraphicFramePr>
            <a:graphicFrameLocks noGrp="1"/>
          </p:cNvGraphicFramePr>
          <p:nvPr/>
        </p:nvGraphicFramePr>
        <p:xfrm>
          <a:off x="0" y="338554"/>
          <a:ext cx="12192000" cy="6519446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2839151">
                  <a:extLst>
                    <a:ext uri="{9D8B030D-6E8A-4147-A177-3AD203B41FA5}">
                      <a16:colId xmlns:a16="http://schemas.microsoft.com/office/drawing/2014/main" val="306881730"/>
                    </a:ext>
                  </a:extLst>
                </a:gridCol>
                <a:gridCol w="9352849">
                  <a:extLst>
                    <a:ext uri="{9D8B030D-6E8A-4147-A177-3AD203B41FA5}">
                      <a16:colId xmlns:a16="http://schemas.microsoft.com/office/drawing/2014/main" val="314219921"/>
                    </a:ext>
                  </a:extLst>
                </a:gridCol>
              </a:tblGrid>
              <a:tr h="264998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60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3 - INTITULE REFERENCE</a:t>
                      </a:r>
                      <a:endParaRPr lang="fr-FR" sz="1050" b="0" i="0" dirty="0">
                        <a:effectLst/>
                        <a:latin typeface="Archivo" pitchFamily="2" charset="77"/>
                        <a:ea typeface="Arial" panose="020B0604020202020204" pitchFamily="34" charset="0"/>
                        <a:cs typeface="Archivo" pitchFamily="2" charset="77"/>
                      </a:endParaRPr>
                    </a:p>
                  </a:txBody>
                  <a:tcPr marL="54430" marR="54430" marT="0" marB="0"/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fr-FR" sz="1050" b="1" dirty="0">
                        <a:effectLst/>
                        <a:latin typeface="Fira Sans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16835835"/>
                  </a:ext>
                </a:extLst>
              </a:tr>
              <a:tr h="625444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Présentation de l’opération (construction, rénovation…) : 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Année de la référence :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Typologie bâtiment</a:t>
                      </a:r>
                      <a:r>
                        <a:rPr lang="fr-FR" sz="1050" b="0" i="0" baseline="300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 </a:t>
                      </a: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Site occupé 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Maître d’ouvrage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Lieu d’exécution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Etat d’avancement :</a:t>
                      </a:r>
                    </a:p>
                    <a:p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Montant des travaux (€HT) 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Maîtrise d’œuvre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50" b="0" i="0" kern="1200" dirty="0">
                        <a:effectLst/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Mission(s) réalisée(s)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Surface de plancher du projet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Qualité environnementale 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0" i="0" dirty="0">
                        <a:latin typeface="Archivo" pitchFamily="2" charset="77"/>
                        <a:cs typeface="Archivo" pitchFamily="2" charset="77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50" b="0" i="0" kern="120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Compléments :</a:t>
                      </a:r>
                      <a:endParaRPr lang="fr-FR" sz="1050" b="0" i="0" kern="1200" dirty="0">
                        <a:solidFill>
                          <a:schemeClr val="tx1"/>
                        </a:solidFill>
                        <a:effectLst/>
                        <a:latin typeface="Archivo" pitchFamily="2" charset="77"/>
                        <a:ea typeface="+mn-ea"/>
                        <a:cs typeface="Archivo" pitchFamily="2" charset="77"/>
                      </a:endParaRPr>
                    </a:p>
                  </a:txBody>
                  <a:tcPr marL="54430" marR="54430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b="0" i="0" dirty="0">
                          <a:effectLst/>
                          <a:latin typeface="Archivo" pitchFamily="2" charset="77"/>
                          <a:cs typeface="Archivo" pitchFamily="2" charset="77"/>
                        </a:rPr>
                        <a:t>Illustrations référence (intérieur et extérieur)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fr-FR" sz="1050" dirty="0">
                        <a:effectLst/>
                        <a:latin typeface="Fira Sans" panose="020B0503050000020004" pitchFamily="34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50" dirty="0">
                          <a:effectLst/>
                          <a:latin typeface="Fira Sans" panose="020B0503050000020004" pitchFamily="34" charset="0"/>
                        </a:rPr>
                        <a:t> </a:t>
                      </a:r>
                      <a:endParaRPr lang="fr-FR" sz="1050" dirty="0">
                        <a:effectLst/>
                        <a:latin typeface="Fira Sans" panose="020B0503050000020004" pitchFamily="34" charset="0"/>
                        <a:ea typeface="Arial" panose="020B0604020202020204" pitchFamily="34" charset="0"/>
                        <a:cs typeface="Times New Roman (Corps CS)"/>
                      </a:endParaRPr>
                    </a:p>
                  </a:txBody>
                  <a:tcPr marL="54430" marR="544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6054389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73688FFF-F007-B67C-B6DD-67ADF9B82FE7}"/>
              </a:ext>
            </a:extLst>
          </p:cNvPr>
          <p:cNvSpPr txBox="1"/>
          <p:nvPr/>
        </p:nvSpPr>
        <p:spPr>
          <a:xfrm>
            <a:off x="10014012" y="0"/>
            <a:ext cx="217798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600" i="1" dirty="0">
                <a:solidFill>
                  <a:schemeClr val="accent1">
                    <a:lumMod val="50000"/>
                  </a:schemeClr>
                </a:solidFill>
                <a:latin typeface="Archivo" pitchFamily="2" charset="77"/>
                <a:cs typeface="Archivo" pitchFamily="2" charset="77"/>
              </a:rPr>
              <a:t>Candidat n° (…)</a:t>
            </a:r>
          </a:p>
        </p:txBody>
      </p:sp>
    </p:spTree>
    <p:extLst>
      <p:ext uri="{BB962C8B-B14F-4D97-AF65-F5344CB8AC3E}">
        <p14:creationId xmlns:p14="http://schemas.microsoft.com/office/powerpoint/2010/main" val="3107067547"/>
      </p:ext>
    </p:extLst>
  </p:cSld>
  <p:clrMapOvr>
    <a:masterClrMapping/>
  </p:clrMapOvr>
</p:sld>
</file>

<file path=ppt/theme/theme1.xml><?xml version="1.0" encoding="utf-8"?>
<a:theme xmlns:a="http://schemas.openxmlformats.org/drawingml/2006/main" name="Première page">
  <a:themeElements>
    <a:clrScheme name="ETYO +">
      <a:dk1>
        <a:srgbClr val="020B3C"/>
      </a:dk1>
      <a:lt1>
        <a:srgbClr val="5FFFA6"/>
      </a:lt1>
      <a:dk2>
        <a:srgbClr val="020B3C"/>
      </a:dk2>
      <a:lt2>
        <a:srgbClr val="53DA8A"/>
      </a:lt2>
      <a:accent1>
        <a:srgbClr val="FFFFFF"/>
      </a:accent1>
      <a:accent2>
        <a:srgbClr val="3CB1EE"/>
      </a:accent2>
      <a:accent3>
        <a:srgbClr val="0059D5"/>
      </a:accent3>
      <a:accent4>
        <a:srgbClr val="BC4186"/>
      </a:accent4>
      <a:accent5>
        <a:srgbClr val="FF9E3E"/>
      </a:accent5>
      <a:accent6>
        <a:srgbClr val="020B3C"/>
      </a:accent6>
      <a:hlink>
        <a:srgbClr val="5EFFA6"/>
      </a:hlink>
      <a:folHlink>
        <a:srgbClr val="020A3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C_Annexe 3_Presentation references" id="{E39EDA20-06FE-EE49-B6D5-F6BD13E42948}" vid="{2E0962FC-0136-204E-9A81-3E766A9809E5}"/>
    </a:ext>
  </a:extLst>
</a:theme>
</file>

<file path=ppt/theme/theme2.xml><?xml version="1.0" encoding="utf-8"?>
<a:theme xmlns:a="http://schemas.openxmlformats.org/drawingml/2006/main" name="Intercalaire - EG">
  <a:themeElements>
    <a:clrScheme name="ETYO +">
      <a:dk1>
        <a:srgbClr val="020B3C"/>
      </a:dk1>
      <a:lt1>
        <a:srgbClr val="5FFFA6"/>
      </a:lt1>
      <a:dk2>
        <a:srgbClr val="020B3C"/>
      </a:dk2>
      <a:lt2>
        <a:srgbClr val="53DA8A"/>
      </a:lt2>
      <a:accent1>
        <a:srgbClr val="FFFFFF"/>
      </a:accent1>
      <a:accent2>
        <a:srgbClr val="3CB1EE"/>
      </a:accent2>
      <a:accent3>
        <a:srgbClr val="0059D5"/>
      </a:accent3>
      <a:accent4>
        <a:srgbClr val="BC4186"/>
      </a:accent4>
      <a:accent5>
        <a:srgbClr val="FF9E3E"/>
      </a:accent5>
      <a:accent6>
        <a:srgbClr val="020B3C"/>
      </a:accent6>
      <a:hlink>
        <a:srgbClr val="5EFFA6"/>
      </a:hlink>
      <a:folHlink>
        <a:srgbClr val="020A3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C_Annexe 3_Presentation references" id="{E39EDA20-06FE-EE49-B6D5-F6BD13E42948}" vid="{44545A8E-FEA6-B24E-9986-5DF1A155A325}"/>
    </a:ext>
  </a:extLst>
</a:theme>
</file>

<file path=ppt/theme/theme3.xml><?xml version="1.0" encoding="utf-8"?>
<a:theme xmlns:a="http://schemas.openxmlformats.org/drawingml/2006/main" name="Contenu">
  <a:themeElements>
    <a:clrScheme name="ETYO +">
      <a:dk1>
        <a:srgbClr val="020B3C"/>
      </a:dk1>
      <a:lt1>
        <a:srgbClr val="5FFFA6"/>
      </a:lt1>
      <a:dk2>
        <a:srgbClr val="020B3C"/>
      </a:dk2>
      <a:lt2>
        <a:srgbClr val="53DA8A"/>
      </a:lt2>
      <a:accent1>
        <a:srgbClr val="FFFFFF"/>
      </a:accent1>
      <a:accent2>
        <a:srgbClr val="3CB1EE"/>
      </a:accent2>
      <a:accent3>
        <a:srgbClr val="0059D5"/>
      </a:accent3>
      <a:accent4>
        <a:srgbClr val="BC4186"/>
      </a:accent4>
      <a:accent5>
        <a:srgbClr val="FF9E3E"/>
      </a:accent5>
      <a:accent6>
        <a:srgbClr val="020B3C"/>
      </a:accent6>
      <a:hlink>
        <a:srgbClr val="5EFFA6"/>
      </a:hlink>
      <a:folHlink>
        <a:srgbClr val="020A3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C_Annexe 3_Presentation references" id="{E39EDA20-06FE-EE49-B6D5-F6BD13E42948}" vid="{B23C91AC-D56D-BD46-9874-9AC6A975AE26}"/>
    </a:ext>
  </a:extLst>
</a:theme>
</file>

<file path=ppt/theme/theme4.xml><?xml version="1.0" encoding="utf-8"?>
<a:theme xmlns:a="http://schemas.openxmlformats.org/drawingml/2006/main" name="Thème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e1403aa2-4fa8-4ae2-bcc8-5488532b9b35">
      <Terms xmlns="http://schemas.microsoft.com/office/infopath/2007/PartnerControls"/>
    </lcf76f155ced4ddcb4097134ff3c332f>
    <TaxCatchAll xmlns="3315eae8-65ab-4159-9bc9-c38474608e84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C5A9E0FAC72A9429680825912196A38" ma:contentTypeVersion="14" ma:contentTypeDescription="Crée un document." ma:contentTypeScope="" ma:versionID="36b4facd1d93f99e4a5e5109c72b6a64">
  <xsd:schema xmlns:xsd="http://www.w3.org/2001/XMLSchema" xmlns:xs="http://www.w3.org/2001/XMLSchema" xmlns:p="http://schemas.microsoft.com/office/2006/metadata/properties" xmlns:ns2="e1403aa2-4fa8-4ae2-bcc8-5488532b9b35" xmlns:ns3="3315eae8-65ab-4159-9bc9-c38474608e84" targetNamespace="http://schemas.microsoft.com/office/2006/metadata/properties" ma:root="true" ma:fieldsID="34467ed4deeb291d93c2d0567cb77d97" ns2:_="" ns3:_="">
    <xsd:import namespace="e1403aa2-4fa8-4ae2-bcc8-5488532b9b35"/>
    <xsd:import namespace="3315eae8-65ab-4159-9bc9-c38474608e84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Location" minOccurs="0"/>
                <xsd:element ref="ns2:MediaLengthInSecond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1403aa2-4fa8-4ae2-bcc8-5488532b9b3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Balises d’images" ma:readOnly="false" ma:fieldId="{5cf76f15-5ced-4ddc-b409-7134ff3c332f}" ma:taxonomyMulti="true" ma:sspId="c927d621-4b62-4796-a176-68d64a748e11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5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9" nillable="true" ma:displayName="Location" ma:indexed="true" ma:internalName="MediaServiceLocation" ma:readOnly="true">
      <xsd:simpleType>
        <xsd:restriction base="dms:Text"/>
      </xsd:simpleType>
    </xsd:element>
    <xsd:element name="MediaLengthInSeconds" ma:index="2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315eae8-65ab-4159-9bc9-c38474608e84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ca059a8a-44f2-48b1-835b-837be31ca676}" ma:internalName="TaxCatchAll" ma:showField="CatchAllData" ma:web="3315eae8-65ab-4159-9bc9-c38474608e8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9C411D7-B381-40AC-B512-651B7951D162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43C5CCD-2276-438F-A7F8-193AFBE857BD}">
  <ds:schemaRefs>
    <ds:schemaRef ds:uri="http://purl.org/dc/terms/"/>
    <ds:schemaRef ds:uri="http://schemas.microsoft.com/office/2006/metadata/properties"/>
    <ds:schemaRef ds:uri="http://purl.org/dc/elements/1.1/"/>
    <ds:schemaRef ds:uri="http://schemas.microsoft.com/office/2006/documentManagement/types"/>
    <ds:schemaRef ds:uri="http://schemas.openxmlformats.org/package/2006/metadata/core-properties"/>
    <ds:schemaRef ds:uri="http://schemas.microsoft.com/office/infopath/2007/PartnerControls"/>
    <ds:schemaRef ds:uri="c6f7f608-3296-40aa-b4ea-4d1bb694ae6d"/>
    <ds:schemaRef ds:uri="5eb5d1fb-7cef-48f6-a298-8512e2f900d9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DD34A4CC-8EB8-4617-9B48-77963BC42E75}"/>
</file>

<file path=docProps/app.xml><?xml version="1.0" encoding="utf-8"?>
<Properties xmlns="http://schemas.openxmlformats.org/officeDocument/2006/extended-properties" xmlns:vt="http://schemas.openxmlformats.org/officeDocument/2006/docPropsVTypes">
  <Template>Première page</Template>
  <TotalTime>21</TotalTime>
  <Words>1163</Words>
  <Application>Microsoft Macintosh PowerPoint</Application>
  <PresentationFormat>Grand écran</PresentationFormat>
  <Paragraphs>468</Paragraphs>
  <Slides>20</Slides>
  <Notes>20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3</vt:i4>
      </vt:variant>
      <vt:variant>
        <vt:lpstr>Titres des diapositives</vt:lpstr>
      </vt:variant>
      <vt:variant>
        <vt:i4>20</vt:i4>
      </vt:variant>
    </vt:vector>
  </HeadingPairs>
  <TitlesOfParts>
    <vt:vector size="28" baseType="lpstr">
      <vt:lpstr>Arial</vt:lpstr>
      <vt:lpstr>Fira Sans</vt:lpstr>
      <vt:lpstr>Archivo</vt:lpstr>
      <vt:lpstr>Calibri</vt:lpstr>
      <vt:lpstr>Archivo ExtraCondensed ExtraCon</vt:lpstr>
      <vt:lpstr>Première page</vt:lpstr>
      <vt:lpstr>Intercalaire - EG</vt:lpstr>
      <vt:lpstr>Contenu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Gilliane Pruvost</dc:creator>
  <cp:lastModifiedBy>Colyne CORNU</cp:lastModifiedBy>
  <cp:revision>2</cp:revision>
  <dcterms:created xsi:type="dcterms:W3CDTF">2024-04-10T13:07:33Z</dcterms:created>
  <dcterms:modified xsi:type="dcterms:W3CDTF">2025-07-16T16:02:06Z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0x0101002C5A9E0FAC72A9429680825912196A38</vt:lpwstr>
  </property>
  <property fmtid="{D5CDD505-2E9C-101B-9397-08002B2CF9AE}" pid="3" name="MediaServiceImageTags">
    <vt:lpwstr/>
  </property>
</Properties>
</file>

<file path=docProps/thumbnail.jpeg>
</file>